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70" d="100"/>
          <a:sy n="70" d="100"/>
        </p:scale>
        <p:origin x="31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Mastertitelformat bearbeiten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C4511F4-6568-A04E-8A5E-9B74F4416250}" type="datetimeFigureOut">
              <a:rPr lang="de-DE" smtClean="0"/>
              <a:t>21.08.2025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382833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4511F4-6568-A04E-8A5E-9B74F4416250}" type="datetimeFigureOut">
              <a:rPr lang="de-DE" smtClean="0"/>
              <a:t>21.08.2025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418744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4511F4-6568-A04E-8A5E-9B74F4416250}" type="datetimeFigureOut">
              <a:rPr lang="de-DE" smtClean="0"/>
              <a:t>21.08.2025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252164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4511F4-6568-A04E-8A5E-9B74F4416250}" type="datetimeFigureOut">
              <a:rPr lang="de-DE" smtClean="0"/>
              <a:t>21.08.2025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208487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Mastertitelformat bearbeiten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4511F4-6568-A04E-8A5E-9B74F4416250}" type="datetimeFigureOut">
              <a:rPr lang="de-DE" smtClean="0"/>
              <a:t>21.08.2025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335362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C4511F4-6568-A04E-8A5E-9B74F4416250}" type="datetimeFigureOut">
              <a:rPr lang="de-DE" smtClean="0"/>
              <a:t>21.08.2025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66523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de-DE"/>
              <a:t>Mastertitelformat bearbeiten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4" name="Content Placeholder 3"/>
          <p:cNvSpPr>
            <a:spLocks noGrp="1"/>
          </p:cNvSpPr>
          <p:nvPr>
            <p:ph sz="half" idx="2"/>
          </p:nvPr>
        </p:nvSpPr>
        <p:spPr>
          <a:xfrm>
            <a:off x="520713" y="3905482"/>
            <a:ext cx="3198096"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6" name="Content Placeholder 5"/>
          <p:cNvSpPr>
            <a:spLocks noGrp="1"/>
          </p:cNvSpPr>
          <p:nvPr>
            <p:ph sz="quarter" idx="4"/>
          </p:nvPr>
        </p:nvSpPr>
        <p:spPr>
          <a:xfrm>
            <a:off x="3827086" y="3905482"/>
            <a:ext cx="3213847"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C4511F4-6568-A04E-8A5E-9B74F4416250}" type="datetimeFigureOut">
              <a:rPr lang="de-DE" smtClean="0"/>
              <a:t>21.08.2025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264316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C4511F4-6568-A04E-8A5E-9B74F4416250}" type="datetimeFigureOut">
              <a:rPr lang="de-DE" smtClean="0"/>
              <a:t>21.08.2025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427415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511F4-6568-A04E-8A5E-9B74F4416250}" type="datetimeFigureOut">
              <a:rPr lang="de-DE" smtClean="0"/>
              <a:t>21.08.2025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195488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5C4511F4-6568-A04E-8A5E-9B74F4416250}" type="datetimeFigureOut">
              <a:rPr lang="de-DE" smtClean="0"/>
              <a:t>21.08.2025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23816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5C4511F4-6568-A04E-8A5E-9B74F4416250}" type="datetimeFigureOut">
              <a:rPr lang="de-DE" smtClean="0"/>
              <a:t>21.08.2025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373311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5C4511F4-6568-A04E-8A5E-9B74F4416250}" type="datetimeFigureOut">
              <a:rPr lang="de-DE" smtClean="0"/>
              <a:t>21.08.2025</a:t>
            </a:fld>
            <a:endParaRPr lang="de-D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9AD73BFE-069F-9D49-9072-3F3445894BC5}" type="slidenum">
              <a:rPr lang="de-DE" smtClean="0"/>
              <a:t>‹Nr.›</a:t>
            </a:fld>
            <a:endParaRPr lang="de-DE"/>
          </a:p>
        </p:txBody>
      </p:sp>
    </p:spTree>
    <p:extLst>
      <p:ext uri="{BB962C8B-B14F-4D97-AF65-F5344CB8AC3E}">
        <p14:creationId xmlns:p14="http://schemas.microsoft.com/office/powerpoint/2010/main" val="3808882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nge.diekmann@badsegeberg.d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9C3832-9DB0-467E-9C8C-12473B4D1880}"/>
              </a:ext>
            </a:extLst>
          </p:cNvPr>
          <p:cNvSpPr>
            <a:spLocks noChangeArrowheads="1"/>
          </p:cNvSpPr>
          <p:nvPr/>
        </p:nvSpPr>
        <p:spPr bwMode="auto">
          <a:xfrm>
            <a:off x="613191" y="3433847"/>
            <a:ext cx="6374463" cy="382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7030A0"/>
                </a:solidFill>
                <a:effectLst/>
                <a:latin typeface="Aptos"/>
                <a:ea typeface="Aptos"/>
                <a:cs typeface="Times New Roman" panose="02020603050405020304" pitchFamily="18" charset="0"/>
              </a:rPr>
              <a:t>Mein Herzensbusiness - Workshop für Frauen aller Kulturkreise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05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1" u="none" strike="noStrike" cap="none" normalizeH="0" baseline="0" dirty="0">
                <a:ln>
                  <a:noFill/>
                </a:ln>
                <a:solidFill>
                  <a:schemeClr val="tx1"/>
                </a:solidFill>
                <a:effectLst/>
                <a:latin typeface="Aptos Display"/>
                <a:ea typeface="Times New Roman" panose="02020603050405020304" pitchFamily="18" charset="0"/>
                <a:cs typeface="Times New Roman" panose="02020603050405020304" pitchFamily="18" charset="0"/>
              </a:rPr>
              <a:t>Frauen bewegen – neue Kultur, neuer Anfang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7030A0"/>
                </a:solidFill>
                <a:effectLst/>
                <a:latin typeface="Aptos"/>
                <a:ea typeface="Aptos"/>
                <a:cs typeface="Times New Roman" panose="02020603050405020304" pitchFamily="18" charset="0"/>
              </a:rPr>
              <a:t>Am 24.09.2025 von 17 – 20.30 Uhr</a:t>
            </a:r>
            <a:endParaRPr kumimoji="0" lang="de-DE" altLang="de-DE"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300" b="0" i="0" u="none" strike="noStrike" cap="none" normalizeH="0" baseline="0" dirty="0">
              <a:ln>
                <a:noFill/>
              </a:ln>
              <a:solidFill>
                <a:schemeClr val="tx1"/>
              </a:solidFill>
              <a:effectLst/>
              <a:latin typeface="Aptos"/>
              <a:ea typeface="Aptos"/>
              <a:cs typeface="Times New Roman" panose="02020603050405020304" pitchFamily="18" charset="0"/>
            </a:endParaRPr>
          </a:p>
          <a:p>
            <a:pPr lvl="5" algn="just" defTabSz="914400" eaLnBrk="0" fontAlgn="base" hangingPunct="0">
              <a:spcBef>
                <a:spcPct val="0"/>
              </a:spcBef>
              <a:spcAft>
                <a:spcPct val="0"/>
              </a:spcAft>
            </a:pPr>
            <a:r>
              <a:rPr kumimoji="0" lang="de-DE" altLang="de-DE" sz="1400" b="0" i="0" u="none" strike="noStrike" cap="none" normalizeH="0" baseline="0" dirty="0" err="1">
                <a:ln>
                  <a:noFill/>
                </a:ln>
                <a:solidFill>
                  <a:schemeClr val="tx1"/>
                </a:solidFill>
                <a:effectLst/>
                <a:latin typeface="Aptos"/>
                <a:ea typeface="Aptos"/>
                <a:cs typeface="Times New Roman" panose="02020603050405020304" pitchFamily="18" charset="0"/>
              </a:rPr>
              <a:t>WortOrt</a:t>
            </a:r>
            <a:r>
              <a:rPr kumimoji="0" lang="de-DE" altLang="de-DE" sz="1400" b="0" i="0" u="none" strike="noStrike" cap="none" normalizeH="0" baseline="0" dirty="0">
                <a:ln>
                  <a:noFill/>
                </a:ln>
                <a:solidFill>
                  <a:schemeClr val="tx1"/>
                </a:solidFill>
                <a:effectLst/>
                <a:latin typeface="Aptos"/>
                <a:ea typeface="Aptos"/>
                <a:cs typeface="Times New Roman" panose="02020603050405020304" pitchFamily="18" charset="0"/>
              </a:rPr>
              <a:t>/Gartenzimmer</a:t>
            </a:r>
            <a:endParaRPr kumimoji="0" lang="de-DE" altLang="de-DE" sz="1400" b="0" i="0" u="none" strike="noStrike" cap="none" normalizeH="0" baseline="0" dirty="0">
              <a:ln>
                <a:noFill/>
              </a:ln>
              <a:solidFill>
                <a:schemeClr val="tx1"/>
              </a:solidFill>
              <a:effectLst/>
            </a:endParaRPr>
          </a:p>
          <a:p>
            <a:pPr lvl="5" algn="just" defTabSz="91440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ptos"/>
                <a:ea typeface="Aptos"/>
                <a:cs typeface="Times New Roman" panose="02020603050405020304" pitchFamily="18" charset="0"/>
              </a:rPr>
              <a:t>Oldesloer Straße 20</a:t>
            </a:r>
            <a:endParaRPr kumimoji="0" lang="de-DE" altLang="de-DE" sz="1400" b="0" i="0" u="none" strike="noStrike" cap="none" normalizeH="0" baseline="0" dirty="0">
              <a:ln>
                <a:noFill/>
              </a:ln>
              <a:solidFill>
                <a:schemeClr val="tx1"/>
              </a:solidFill>
              <a:effectLst/>
            </a:endParaRPr>
          </a:p>
          <a:p>
            <a:pPr lvl="5" algn="just" defTabSz="91440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ptos"/>
                <a:ea typeface="Aptos"/>
                <a:cs typeface="Times New Roman" panose="02020603050405020304" pitchFamily="18" charset="0"/>
              </a:rPr>
              <a:t>23795 Bad Segeberg</a:t>
            </a:r>
          </a:p>
          <a:p>
            <a:pPr marL="0" marR="0" lvl="0" indent="0" algn="just" defTabSz="914400" rtl="0" eaLnBrk="0" fontAlgn="base" latinLnBrk="0" hangingPunct="0">
              <a:lnSpc>
                <a:spcPct val="100000"/>
              </a:lnSpc>
              <a:spcBef>
                <a:spcPct val="0"/>
              </a:spcBef>
              <a:spcAft>
                <a:spcPct val="0"/>
              </a:spcAft>
              <a:buClrTx/>
              <a:buSzTx/>
              <a:buFontTx/>
              <a:buNone/>
              <a:tabLst/>
            </a:pPr>
            <a:endParaRPr lang="de-DE" altLang="de-DE" sz="1400" dirty="0">
              <a:latin typeface="Aptos"/>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ptos"/>
                <a:ea typeface="Aptos"/>
                <a:cs typeface="Times New Roman" panose="02020603050405020304" pitchFamily="18" charset="0"/>
              </a:rPr>
              <a:t>Wir laden Frauen aller Kulturkreise zu einem geselligen Abend ein, um über die eigenen kulturellen Wurzeln und persönlichen Erfahrungen und Stärken als Frau zu sprechen. Die Selbstständigen Frauen vom neuen Segeberger Netzwerk </a:t>
            </a:r>
            <a:r>
              <a:rPr kumimoji="0" lang="de-DE" altLang="de-DE" sz="1400" b="0" i="1" u="none" strike="noStrike" cap="none" normalizeH="0" baseline="0" dirty="0">
                <a:ln>
                  <a:noFill/>
                </a:ln>
                <a:solidFill>
                  <a:schemeClr val="tx1"/>
                </a:solidFill>
                <a:effectLst/>
                <a:latin typeface="Aptos"/>
                <a:ea typeface="Aptos"/>
                <a:cs typeface="Times New Roman" panose="02020603050405020304" pitchFamily="18" charset="0"/>
              </a:rPr>
              <a:t>Herzensbusiness </a:t>
            </a:r>
            <a:r>
              <a:rPr kumimoji="0" lang="de-DE" altLang="de-DE" sz="1400" b="0" i="0" u="none" strike="noStrike" cap="none" normalizeH="0" baseline="0" dirty="0">
                <a:ln>
                  <a:noFill/>
                </a:ln>
                <a:solidFill>
                  <a:schemeClr val="tx1"/>
                </a:solidFill>
                <a:effectLst/>
                <a:latin typeface="Aptos"/>
                <a:ea typeface="Aptos"/>
                <a:cs typeface="Times New Roman" panose="02020603050405020304" pitchFamily="18" charset="0"/>
              </a:rPr>
              <a:t>leiten durch den Abend und geben Anregungen, wie Frauen ihren eigenen Weg selbstbewusst finden und gehen können. Die Teilnahme ist kostenfrei.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ptos"/>
                <a:ea typeface="Aptos"/>
                <a:cs typeface="Times New Roman" panose="02020603050405020304" pitchFamily="18" charset="0"/>
              </a:rPr>
              <a:t>Bitte anmelden unter:  </a:t>
            </a:r>
            <a:r>
              <a:rPr kumimoji="0" lang="de-DE" altLang="de-DE" sz="1400" b="0" i="0" u="none" strike="noStrike" cap="none" normalizeH="0" baseline="0" dirty="0">
                <a:ln>
                  <a:noFill/>
                </a:ln>
                <a:solidFill>
                  <a:schemeClr val="tx1"/>
                </a:solidFill>
                <a:effectLst/>
                <a:latin typeface="Aptos"/>
                <a:ea typeface="Aptos"/>
                <a:cs typeface="Times New Roman" panose="02020603050405020304" pitchFamily="18" charset="0"/>
                <a:hlinkClick r:id="rId2"/>
              </a:rPr>
              <a:t>inge.diekmann@badsegeberg.de</a:t>
            </a:r>
            <a:r>
              <a:rPr kumimoji="0" lang="de-DE" altLang="de-DE" sz="1400" b="0" i="0" u="none" strike="noStrike" cap="none" normalizeH="0" baseline="0" dirty="0">
                <a:ln>
                  <a:noFill/>
                </a:ln>
                <a:solidFill>
                  <a:schemeClr val="tx1"/>
                </a:solidFill>
                <a:effectLst/>
                <a:latin typeface="Aptos"/>
                <a:ea typeface="Aptos"/>
                <a:cs typeface="Times New Roman" panose="02020603050405020304" pitchFamily="18" charset="0"/>
              </a:rPr>
              <a:t> oder 0172 30 44 564. </a:t>
            </a:r>
            <a:endParaRPr kumimoji="0" lang="de-DE" altLang="de-DE" sz="1400" b="0" i="0" u="none" strike="noStrike" cap="none" normalizeH="0" baseline="0" dirty="0">
              <a:ln>
                <a:noFill/>
              </a:ln>
              <a:solidFill>
                <a:schemeClr val="tx1"/>
              </a:solidFill>
              <a:effectLst/>
              <a:latin typeface="Arial" panose="020B0604020202020204" pitchFamily="34" charset="0"/>
            </a:endParaRPr>
          </a:p>
        </p:txBody>
      </p:sp>
      <p:pic>
        <p:nvPicPr>
          <p:cNvPr id="3" name="Grafik 2">
            <a:extLst>
              <a:ext uri="{FF2B5EF4-FFF2-40B4-BE49-F238E27FC236}">
                <a16:creationId xmlns:a16="http://schemas.microsoft.com/office/drawing/2014/main" id="{D8AF45FC-EF6B-4654-B016-6F59FA9912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61" y="7299047"/>
            <a:ext cx="1833880" cy="1343660"/>
          </a:xfrm>
          <a:prstGeom prst="ellipse">
            <a:avLst/>
          </a:prstGeom>
          <a:ln>
            <a:noFill/>
          </a:ln>
          <a:effectLst>
            <a:softEdge rad="112500"/>
          </a:effectLst>
        </p:spPr>
      </p:pic>
      <p:sp>
        <p:nvSpPr>
          <p:cNvPr id="4" name="Rectangle 3">
            <a:extLst>
              <a:ext uri="{FF2B5EF4-FFF2-40B4-BE49-F238E27FC236}">
                <a16:creationId xmlns:a16="http://schemas.microsoft.com/office/drawing/2014/main" id="{70761A1B-7A2F-46A6-B8EC-112264D5B366}"/>
              </a:ext>
            </a:extLst>
          </p:cNvPr>
          <p:cNvSpPr>
            <a:spLocks noChangeArrowheads="1"/>
          </p:cNvSpPr>
          <p:nvPr/>
        </p:nvSpPr>
        <p:spPr bwMode="auto">
          <a:xfrm>
            <a:off x="2778741" y="7199020"/>
            <a:ext cx="411233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sng" strike="noStrike" cap="none" normalizeH="0" baseline="0" dirty="0">
                <a:ln>
                  <a:noFill/>
                </a:ln>
                <a:solidFill>
                  <a:schemeClr val="tx1"/>
                </a:solidFill>
                <a:effectLst/>
                <a:latin typeface="Aptos"/>
                <a:ea typeface="Aptos"/>
                <a:cs typeface="Times New Roman" panose="02020603050405020304" pitchFamily="18" charset="0"/>
              </a:rPr>
              <a:t> </a:t>
            </a:r>
            <a:endParaRPr kumimoji="0" lang="de-DE" altLang="de-DE"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sng" strike="noStrike" cap="none" normalizeH="0" baseline="0" dirty="0">
                <a:ln>
                  <a:noFill/>
                </a:ln>
                <a:solidFill>
                  <a:schemeClr val="tx1"/>
                </a:solidFill>
                <a:effectLst/>
                <a:latin typeface="Aptos"/>
                <a:ea typeface="Aptos"/>
                <a:cs typeface="Times New Roman" panose="02020603050405020304" pitchFamily="18" charset="0"/>
              </a:rPr>
              <a:t>Organisatorinnen</a:t>
            </a:r>
            <a:r>
              <a:rPr kumimoji="0" lang="de-DE" altLang="de-DE" sz="1200" b="0" i="0" u="none" strike="noStrike" cap="none" normalizeH="0" baseline="0" dirty="0">
                <a:ln>
                  <a:noFill/>
                </a:ln>
                <a:solidFill>
                  <a:schemeClr val="tx1"/>
                </a:solidFill>
                <a:effectLst/>
                <a:latin typeface="Aptos"/>
                <a:ea typeface="Aptos"/>
                <a:cs typeface="Times New Roman" panose="02020603050405020304" pitchFamily="18" charset="0"/>
              </a:rPr>
              <a:t> Frauen aus dem Netzwerk Herzensbusiness: Janette Stelling (Business Coaching), Isabel </a:t>
            </a:r>
            <a:r>
              <a:rPr kumimoji="0" lang="de-DE" altLang="de-DE" sz="1200" b="0" i="0" u="none" strike="noStrike" cap="none" normalizeH="0" baseline="0" dirty="0" err="1">
                <a:ln>
                  <a:noFill/>
                </a:ln>
                <a:solidFill>
                  <a:schemeClr val="tx1"/>
                </a:solidFill>
                <a:effectLst/>
                <a:latin typeface="Aptos"/>
                <a:ea typeface="Aptos"/>
                <a:cs typeface="Times New Roman" panose="02020603050405020304" pitchFamily="18" charset="0"/>
              </a:rPr>
              <a:t>Magnasco</a:t>
            </a:r>
            <a:r>
              <a:rPr kumimoji="0" lang="de-DE" altLang="de-DE" sz="1200" b="0" i="0" u="none" strike="noStrike" cap="none" normalizeH="0" baseline="0" dirty="0">
                <a:ln>
                  <a:noFill/>
                </a:ln>
                <a:solidFill>
                  <a:schemeClr val="tx1"/>
                </a:solidFill>
                <a:effectLst/>
                <a:latin typeface="Aptos"/>
                <a:ea typeface="Aptos"/>
                <a:cs typeface="Times New Roman" panose="02020603050405020304" pitchFamily="18" charset="0"/>
              </a:rPr>
              <a:t>-Fock (</a:t>
            </a:r>
            <a:r>
              <a:rPr kumimoji="0" lang="de-DE" altLang="de-DE" sz="1200" b="0" i="0" u="none" strike="noStrike" cap="none" normalizeH="0" baseline="0" dirty="0" err="1">
                <a:ln>
                  <a:noFill/>
                </a:ln>
                <a:solidFill>
                  <a:schemeClr val="tx1"/>
                </a:solidFill>
                <a:effectLst/>
                <a:latin typeface="Aptos"/>
                <a:ea typeface="Aptos"/>
                <a:cs typeface="Times New Roman" panose="02020603050405020304" pitchFamily="18" charset="0"/>
              </a:rPr>
              <a:t>Breathwork</a:t>
            </a:r>
            <a:r>
              <a:rPr kumimoji="0" lang="de-DE" altLang="de-DE" sz="1200" b="0" i="0" u="none" strike="noStrike" cap="none" normalizeH="0" baseline="0" dirty="0">
                <a:ln>
                  <a:noFill/>
                </a:ln>
                <a:solidFill>
                  <a:schemeClr val="tx1"/>
                </a:solidFill>
                <a:effectLst/>
                <a:latin typeface="Aptos"/>
                <a:ea typeface="Aptos"/>
                <a:cs typeface="Times New Roman" panose="02020603050405020304" pitchFamily="18" charset="0"/>
              </a:rPr>
              <a:t>, </a:t>
            </a:r>
            <a:r>
              <a:rPr kumimoji="0" lang="de-DE" altLang="de-DE" sz="1200" b="0" i="0" u="none" strike="noStrike" cap="none" normalizeH="0" baseline="0" dirty="0" err="1">
                <a:ln>
                  <a:noFill/>
                </a:ln>
                <a:solidFill>
                  <a:schemeClr val="tx1"/>
                </a:solidFill>
                <a:effectLst/>
                <a:latin typeface="Aptos"/>
                <a:ea typeface="Aptos"/>
                <a:cs typeface="Times New Roman" panose="02020603050405020304" pitchFamily="18" charset="0"/>
              </a:rPr>
              <a:t>Embodiment</a:t>
            </a:r>
            <a:r>
              <a:rPr kumimoji="0" lang="de-DE" altLang="de-DE" sz="1200" b="0" i="0" u="none" strike="noStrike" cap="none" normalizeH="0" baseline="0" dirty="0">
                <a:ln>
                  <a:noFill/>
                </a:ln>
                <a:solidFill>
                  <a:schemeClr val="tx1"/>
                </a:solidFill>
                <a:effectLst/>
                <a:latin typeface="Aptos"/>
                <a:ea typeface="Aptos"/>
                <a:cs typeface="Times New Roman" panose="02020603050405020304" pitchFamily="18" charset="0"/>
              </a:rPr>
              <a:t> &amp; Coaching), Geneviève </a:t>
            </a:r>
            <a:r>
              <a:rPr kumimoji="0" lang="de-DE" altLang="de-DE" sz="1200" b="0" i="0" u="none" strike="noStrike" cap="none" normalizeH="0" baseline="0" dirty="0" err="1">
                <a:ln>
                  <a:noFill/>
                </a:ln>
                <a:solidFill>
                  <a:schemeClr val="tx1"/>
                </a:solidFill>
                <a:effectLst/>
                <a:latin typeface="Aptos"/>
                <a:ea typeface="Aptos"/>
                <a:cs typeface="Times New Roman" panose="02020603050405020304" pitchFamily="18" charset="0"/>
              </a:rPr>
              <a:t>Honeck</a:t>
            </a:r>
            <a:r>
              <a:rPr kumimoji="0" lang="de-DE" altLang="de-DE" sz="1200" b="0" i="0" u="none" strike="noStrike" cap="none" normalizeH="0" baseline="0" dirty="0">
                <a:ln>
                  <a:noFill/>
                </a:ln>
                <a:solidFill>
                  <a:schemeClr val="tx1"/>
                </a:solidFill>
                <a:effectLst/>
                <a:latin typeface="Aptos"/>
                <a:ea typeface="Aptos"/>
                <a:cs typeface="Times New Roman" panose="02020603050405020304" pitchFamily="18" charset="0"/>
              </a:rPr>
              <a:t> (Coaching und Systemische Aufstellungsarbeit) und Inge Diekmann, Gleichstellungsbeauftragte der Stadt Bad Segeberg </a:t>
            </a:r>
            <a:r>
              <a:rPr kumimoji="0" lang="de-DE" altLang="de-DE" sz="700" b="0" i="0" u="none" strike="noStrike" cap="none" normalizeH="0" baseline="0" dirty="0">
                <a:ln>
                  <a:noFill/>
                </a:ln>
                <a:solidFill>
                  <a:schemeClr val="tx1"/>
                </a:solidFill>
                <a:effectLst/>
                <a:latin typeface="Aptos"/>
                <a:ea typeface="Aptos"/>
                <a:cs typeface="Times New Roman" panose="02020603050405020304" pitchFamily="18" charset="0"/>
              </a:rPr>
              <a:t>(nicht auf dem Foto)</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30213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157</Words>
  <Application>Microsoft Office PowerPoint</Application>
  <PresentationFormat>Benutzerdefiniert</PresentationFormat>
  <Paragraphs>15</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Aptos</vt:lpstr>
      <vt:lpstr>Aptos Display</vt:lpstr>
      <vt:lpstr>Arial</vt:lpstr>
      <vt:lpstr>Times New Roman</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Sina L.</dc:creator>
  <cp:lastModifiedBy>Diekmann, Inge (Stadt Bad Segeberg)</cp:lastModifiedBy>
  <cp:revision>6</cp:revision>
  <dcterms:created xsi:type="dcterms:W3CDTF">2024-07-18T09:53:50Z</dcterms:created>
  <dcterms:modified xsi:type="dcterms:W3CDTF">2025-08-21T12:11:07Z</dcterms:modified>
</cp:coreProperties>
</file>