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70" d="100"/>
          <a:sy n="70" d="100"/>
        </p:scale>
        <p:origin x="31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de-DE"/>
              <a:t>Mastertitelformat bearbeiten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5C4511F4-6568-A04E-8A5E-9B74F4416250}" type="datetimeFigureOut">
              <a:rPr lang="de-DE" smtClean="0"/>
              <a:t>21.08.2025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382833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4511F4-6568-A04E-8A5E-9B74F4416250}" type="datetimeFigureOut">
              <a:rPr lang="de-DE" smtClean="0"/>
              <a:t>21.08.2025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418744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4511F4-6568-A04E-8A5E-9B74F4416250}" type="datetimeFigureOut">
              <a:rPr lang="de-DE" smtClean="0"/>
              <a:t>21.08.2025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252164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C4511F4-6568-A04E-8A5E-9B74F4416250}" type="datetimeFigureOut">
              <a:rPr lang="de-DE" smtClean="0"/>
              <a:t>21.08.2025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208487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de-DE"/>
              <a:t>Mastertitelformat bearbeiten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C4511F4-6568-A04E-8A5E-9B74F4416250}" type="datetimeFigureOut">
              <a:rPr lang="de-DE" smtClean="0"/>
              <a:t>21.08.2025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335362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C4511F4-6568-A04E-8A5E-9B74F4416250}" type="datetimeFigureOut">
              <a:rPr lang="de-DE" smtClean="0"/>
              <a:t>21.08.2025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66523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de-DE"/>
              <a:t>Mastertitelformat bearbeiten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4" name="Content Placeholder 3"/>
          <p:cNvSpPr>
            <a:spLocks noGrp="1"/>
          </p:cNvSpPr>
          <p:nvPr>
            <p:ph sz="half" idx="2"/>
          </p:nvPr>
        </p:nvSpPr>
        <p:spPr>
          <a:xfrm>
            <a:off x="520713" y="3905482"/>
            <a:ext cx="3198096"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6" name="Content Placeholder 5"/>
          <p:cNvSpPr>
            <a:spLocks noGrp="1"/>
          </p:cNvSpPr>
          <p:nvPr>
            <p:ph sz="quarter" idx="4"/>
          </p:nvPr>
        </p:nvSpPr>
        <p:spPr>
          <a:xfrm>
            <a:off x="3827086" y="3905482"/>
            <a:ext cx="3213847"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C4511F4-6568-A04E-8A5E-9B74F4416250}" type="datetimeFigureOut">
              <a:rPr lang="de-DE" smtClean="0"/>
              <a:t>21.08.2025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264316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C4511F4-6568-A04E-8A5E-9B74F4416250}" type="datetimeFigureOut">
              <a:rPr lang="de-DE" smtClean="0"/>
              <a:t>21.08.2025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427415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511F4-6568-A04E-8A5E-9B74F4416250}" type="datetimeFigureOut">
              <a:rPr lang="de-DE" smtClean="0"/>
              <a:t>21.08.2025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195488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5C4511F4-6568-A04E-8A5E-9B74F4416250}" type="datetimeFigureOut">
              <a:rPr lang="de-DE" smtClean="0"/>
              <a:t>21.08.2025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23816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5C4511F4-6568-A04E-8A5E-9B74F4416250}" type="datetimeFigureOut">
              <a:rPr lang="de-DE" smtClean="0"/>
              <a:t>21.08.2025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AD73BFE-069F-9D49-9072-3F3445894BC5}" type="slidenum">
              <a:rPr lang="de-DE" smtClean="0"/>
              <a:t>‹Nr.›</a:t>
            </a:fld>
            <a:endParaRPr lang="de-DE"/>
          </a:p>
        </p:txBody>
      </p:sp>
    </p:spTree>
    <p:extLst>
      <p:ext uri="{BB962C8B-B14F-4D97-AF65-F5344CB8AC3E}">
        <p14:creationId xmlns:p14="http://schemas.microsoft.com/office/powerpoint/2010/main" val="373311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5C4511F4-6568-A04E-8A5E-9B74F4416250}" type="datetimeFigureOut">
              <a:rPr lang="de-DE" smtClean="0"/>
              <a:t>21.08.2025</a:t>
            </a:fld>
            <a:endParaRPr lang="de-D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9AD73BFE-069F-9D49-9072-3F3445894BC5}" type="slidenum">
              <a:rPr lang="de-DE" smtClean="0"/>
              <a:t>‹Nr.›</a:t>
            </a:fld>
            <a:endParaRPr lang="de-DE"/>
          </a:p>
        </p:txBody>
      </p:sp>
    </p:spTree>
    <p:extLst>
      <p:ext uri="{BB962C8B-B14F-4D97-AF65-F5344CB8AC3E}">
        <p14:creationId xmlns:p14="http://schemas.microsoft.com/office/powerpoint/2010/main" val="3808882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nfo@landhaus-schulze-hamann.d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5D68BB9-74D7-48C7-AF85-FD53907F2D49}"/>
              </a:ext>
            </a:extLst>
          </p:cNvPr>
          <p:cNvSpPr/>
          <p:nvPr/>
        </p:nvSpPr>
        <p:spPr>
          <a:xfrm>
            <a:off x="572063" y="3589084"/>
            <a:ext cx="6415548" cy="4924425"/>
          </a:xfrm>
          <a:prstGeom prst="rect">
            <a:avLst/>
          </a:prstGeom>
        </p:spPr>
        <p:txBody>
          <a:bodyPr wrap="square">
            <a:spAutoFit/>
          </a:bodyPr>
          <a:lstStyle/>
          <a:p>
            <a:pPr algn="ctr">
              <a:spcAft>
                <a:spcPts val="0"/>
              </a:spcAft>
            </a:pPr>
            <a:r>
              <a:rPr lang="de-DE" sz="4000" b="1" kern="100" dirty="0">
                <a:solidFill>
                  <a:srgbClr val="7030A0"/>
                </a:solidFill>
                <a:latin typeface="Arial" panose="020B0604020202020204" pitchFamily="34" charset="0"/>
                <a:ea typeface="Aptos"/>
                <a:cs typeface="Times New Roman" panose="02020603050405020304" pitchFamily="18" charset="0"/>
              </a:rPr>
              <a:t>Essen ist politisch</a:t>
            </a:r>
            <a:endParaRPr lang="de-DE" sz="1400" kern="100" dirty="0">
              <a:ea typeface="Aptos"/>
              <a:cs typeface="Times New Roman" panose="02020603050405020304" pitchFamily="18" charset="0"/>
            </a:endParaRPr>
          </a:p>
          <a:p>
            <a:pPr algn="ctr">
              <a:spcAft>
                <a:spcPts val="0"/>
              </a:spcAft>
            </a:pPr>
            <a:r>
              <a:rPr lang="de-DE" sz="1400" b="1" kern="100" dirty="0">
                <a:latin typeface="Arial" panose="020B0604020202020204" pitchFamily="34" charset="0"/>
                <a:ea typeface="Aptos"/>
                <a:cs typeface="Times New Roman" panose="02020603050405020304" pitchFamily="18" charset="0"/>
              </a:rPr>
              <a:t> </a:t>
            </a:r>
            <a:endParaRPr lang="de-DE" sz="1400" kern="100" dirty="0">
              <a:ea typeface="Aptos"/>
              <a:cs typeface="Times New Roman" panose="02020603050405020304" pitchFamily="18" charset="0"/>
            </a:endParaRPr>
          </a:p>
          <a:p>
            <a:pPr algn="ctr">
              <a:spcAft>
                <a:spcPts val="0"/>
              </a:spcAft>
            </a:pPr>
            <a:r>
              <a:rPr lang="de-DE" b="1" kern="100" dirty="0">
                <a:latin typeface="Arial" panose="020B0604020202020204" pitchFamily="34" charset="0"/>
                <a:ea typeface="Aptos"/>
                <a:cs typeface="Times New Roman" panose="02020603050405020304" pitchFamily="18" charset="0"/>
              </a:rPr>
              <a:t>am 22.09.2025 von 17.00-20.30 Uhr</a:t>
            </a:r>
            <a:endParaRPr lang="de-DE" sz="1400" kern="100" dirty="0">
              <a:ea typeface="Aptos"/>
              <a:cs typeface="Times New Roman" panose="02020603050405020304" pitchFamily="18" charset="0"/>
            </a:endParaRPr>
          </a:p>
          <a:p>
            <a:pPr>
              <a:spcAft>
                <a:spcPts val="0"/>
              </a:spcAft>
            </a:pPr>
            <a:r>
              <a:rPr lang="de-DE" sz="1200" b="1" dirty="0">
                <a:solidFill>
                  <a:srgbClr val="000000"/>
                </a:solidFill>
                <a:latin typeface="Arial" panose="020B0604020202020204" pitchFamily="34" charset="0"/>
                <a:ea typeface="Aptos"/>
              </a:rPr>
              <a:t> </a:t>
            </a:r>
            <a:endParaRPr lang="de-DE" sz="1400" dirty="0">
              <a:solidFill>
                <a:srgbClr val="000000"/>
              </a:solidFill>
              <a:latin typeface="Calibri" panose="020F0502020204030204" pitchFamily="34" charset="0"/>
              <a:ea typeface="Aptos"/>
            </a:endParaRPr>
          </a:p>
          <a:p>
            <a:pPr algn="ctr">
              <a:spcAft>
                <a:spcPts val="0"/>
              </a:spcAft>
            </a:pPr>
            <a:r>
              <a:rPr lang="de-DE" sz="1600" b="1" dirty="0">
                <a:solidFill>
                  <a:srgbClr val="000000"/>
                </a:solidFill>
                <a:latin typeface="Arial" panose="020B0604020202020204" pitchFamily="34" charset="0"/>
                <a:ea typeface="Aptos"/>
              </a:rPr>
              <a:t>Kochwerkstatt Landhaus Schulze-Hamann</a:t>
            </a:r>
            <a:endParaRPr lang="de-DE" sz="1400" dirty="0">
              <a:solidFill>
                <a:srgbClr val="000000"/>
              </a:solidFill>
              <a:latin typeface="Calibri" panose="020F0502020204030204" pitchFamily="34" charset="0"/>
              <a:ea typeface="Aptos"/>
            </a:endParaRPr>
          </a:p>
          <a:p>
            <a:pPr algn="ctr">
              <a:spcAft>
                <a:spcPts val="0"/>
              </a:spcAft>
            </a:pPr>
            <a:r>
              <a:rPr lang="de-DE" sz="1600" b="1" dirty="0">
                <a:solidFill>
                  <a:srgbClr val="000000"/>
                </a:solidFill>
                <a:latin typeface="Arial" panose="020B0604020202020204" pitchFamily="34" charset="0"/>
                <a:ea typeface="Aptos"/>
              </a:rPr>
              <a:t>Segeberger Str. 32</a:t>
            </a:r>
            <a:endParaRPr lang="de-DE" sz="1400" dirty="0">
              <a:solidFill>
                <a:srgbClr val="000000"/>
              </a:solidFill>
              <a:latin typeface="Calibri" panose="020F0502020204030204" pitchFamily="34" charset="0"/>
              <a:ea typeface="Aptos"/>
            </a:endParaRPr>
          </a:p>
          <a:p>
            <a:pPr algn="ctr">
              <a:spcAft>
                <a:spcPts val="0"/>
              </a:spcAft>
            </a:pPr>
            <a:r>
              <a:rPr lang="de-DE" sz="1600" b="1" dirty="0">
                <a:solidFill>
                  <a:srgbClr val="000000"/>
                </a:solidFill>
                <a:latin typeface="Arial" panose="020B0604020202020204" pitchFamily="34" charset="0"/>
                <a:ea typeface="Aptos"/>
              </a:rPr>
              <a:t>23813 </a:t>
            </a:r>
            <a:r>
              <a:rPr lang="de-DE" sz="1600" b="1" dirty="0" err="1">
                <a:solidFill>
                  <a:srgbClr val="000000"/>
                </a:solidFill>
                <a:latin typeface="Arial" panose="020B0604020202020204" pitchFamily="34" charset="0"/>
                <a:ea typeface="Aptos"/>
              </a:rPr>
              <a:t>Blunk</a:t>
            </a:r>
            <a:endParaRPr lang="de-DE" sz="1400" dirty="0">
              <a:solidFill>
                <a:srgbClr val="000000"/>
              </a:solidFill>
              <a:latin typeface="Calibri" panose="020F0502020204030204" pitchFamily="34" charset="0"/>
              <a:ea typeface="Aptos"/>
            </a:endParaRPr>
          </a:p>
          <a:p>
            <a:pPr>
              <a:spcAft>
                <a:spcPts val="0"/>
              </a:spcAft>
            </a:pPr>
            <a:r>
              <a:rPr lang="de-DE" sz="1200" dirty="0">
                <a:solidFill>
                  <a:srgbClr val="000000"/>
                </a:solidFill>
                <a:latin typeface="Arial" panose="020B0604020202020204" pitchFamily="34" charset="0"/>
                <a:ea typeface="Aptos"/>
              </a:rPr>
              <a:t> </a:t>
            </a:r>
            <a:endParaRPr lang="de-DE" sz="1200" dirty="0">
              <a:solidFill>
                <a:srgbClr val="000000"/>
              </a:solidFill>
              <a:latin typeface="Calibri" panose="020F0502020204030204" pitchFamily="34" charset="0"/>
              <a:ea typeface="Aptos"/>
            </a:endParaRPr>
          </a:p>
          <a:p>
            <a:pPr algn="ctr">
              <a:spcAft>
                <a:spcPts val="0"/>
              </a:spcAft>
            </a:pPr>
            <a:r>
              <a:rPr lang="de-DE" sz="1200" kern="100" dirty="0">
                <a:latin typeface="Arial" panose="020B0604020202020204" pitchFamily="34" charset="0"/>
                <a:ea typeface="Aptos"/>
                <a:cs typeface="Times New Roman" panose="02020603050405020304" pitchFamily="18" charset="0"/>
              </a:rPr>
              <a:t>Begegnung von politisch aktiven Frauen mit Frauen aus unterschiedlichen Kulturkreisen und Ländern</a:t>
            </a:r>
            <a:endParaRPr lang="de-DE" sz="1200" kern="100" dirty="0">
              <a:ea typeface="Aptos"/>
              <a:cs typeface="Times New Roman" panose="02020603050405020304" pitchFamily="18" charset="0"/>
            </a:endParaRPr>
          </a:p>
          <a:p>
            <a:pPr>
              <a:spcAft>
                <a:spcPts val="0"/>
              </a:spcAft>
            </a:pPr>
            <a:r>
              <a:rPr lang="de-DE" sz="1400" b="1" dirty="0">
                <a:solidFill>
                  <a:srgbClr val="000000"/>
                </a:solidFill>
                <a:latin typeface="Arial" panose="020B0604020202020204" pitchFamily="34" charset="0"/>
                <a:ea typeface="Aptos"/>
              </a:rPr>
              <a:t> </a:t>
            </a:r>
            <a:endParaRPr lang="de-DE" sz="1400" dirty="0">
              <a:solidFill>
                <a:srgbClr val="000000"/>
              </a:solidFill>
              <a:latin typeface="Calibri" panose="020F0502020204030204" pitchFamily="34" charset="0"/>
              <a:ea typeface="Aptos"/>
            </a:endParaRPr>
          </a:p>
          <a:p>
            <a:pPr algn="just">
              <a:spcAft>
                <a:spcPts val="0"/>
              </a:spcAft>
            </a:pPr>
            <a:r>
              <a:rPr lang="de-DE" sz="1200" dirty="0">
                <a:solidFill>
                  <a:srgbClr val="000000"/>
                </a:solidFill>
                <a:latin typeface="Arial" panose="020B0604020202020204" pitchFamily="34" charset="0"/>
                <a:ea typeface="Aptos"/>
              </a:rPr>
              <a:t>In der Kochwerkstatt werden gemeinsam Brot gebacken und Brotaufstriche zubereitet. Das gemeinsame Zubereiten von einer Mahlzeit fördert Gespräche auf Augenhöhe. Beim gemeinsamen Essen können Fragen an die anwesenden Expertinnen zu den jeweiligen Spezialgebieten gestellt und diskutiert werden. Ziel ist es, eine frauenspezifische und eine familienfreundliche Perspektive bei den jeweiligen politischen Themen einfließen zu lassen. Die Teilnahme </a:t>
            </a:r>
            <a:r>
              <a:rPr lang="de-DE" sz="1200">
                <a:solidFill>
                  <a:srgbClr val="000000"/>
                </a:solidFill>
                <a:latin typeface="Arial" panose="020B0604020202020204" pitchFamily="34" charset="0"/>
                <a:ea typeface="Aptos"/>
              </a:rPr>
              <a:t>ist kostenfrei.</a:t>
            </a:r>
            <a:endParaRPr lang="de-DE" sz="1200" dirty="0">
              <a:solidFill>
                <a:srgbClr val="000000"/>
              </a:solidFill>
              <a:latin typeface="Calibri" panose="020F0502020204030204" pitchFamily="34" charset="0"/>
              <a:ea typeface="Aptos"/>
            </a:endParaRPr>
          </a:p>
          <a:p>
            <a:pPr>
              <a:spcAft>
                <a:spcPts val="0"/>
              </a:spcAft>
            </a:pPr>
            <a:r>
              <a:rPr lang="de-DE" sz="1200" b="1" dirty="0">
                <a:solidFill>
                  <a:srgbClr val="000000"/>
                </a:solidFill>
                <a:latin typeface="Arial" panose="020B0604020202020204" pitchFamily="34" charset="0"/>
                <a:ea typeface="Aptos"/>
              </a:rPr>
              <a:t> </a:t>
            </a:r>
            <a:endParaRPr lang="de-DE" sz="1200" dirty="0">
              <a:solidFill>
                <a:srgbClr val="000000"/>
              </a:solidFill>
              <a:latin typeface="Calibri" panose="020F0502020204030204" pitchFamily="34" charset="0"/>
              <a:ea typeface="Aptos"/>
            </a:endParaRPr>
          </a:p>
          <a:p>
            <a:pPr>
              <a:spcAft>
                <a:spcPts val="0"/>
              </a:spcAft>
            </a:pPr>
            <a:r>
              <a:rPr lang="de-DE" sz="1200" b="1" dirty="0">
                <a:solidFill>
                  <a:srgbClr val="000000"/>
                </a:solidFill>
                <a:latin typeface="Arial" panose="020B0604020202020204" pitchFamily="34" charset="0"/>
                <a:ea typeface="Aptos"/>
              </a:rPr>
              <a:t>Anmeldung: </a:t>
            </a:r>
            <a:r>
              <a:rPr lang="de-DE" sz="1200" dirty="0">
                <a:solidFill>
                  <a:srgbClr val="000000"/>
                </a:solidFill>
                <a:latin typeface="Arial" panose="020B0604020202020204" pitchFamily="34" charset="0"/>
                <a:ea typeface="Aptos"/>
              </a:rPr>
              <a:t>Tel. 04557 / 997 00              E-Mail: </a:t>
            </a:r>
            <a:r>
              <a:rPr lang="de-DE" sz="1200" u="sng" dirty="0">
                <a:solidFill>
                  <a:srgbClr val="000000"/>
                </a:solidFill>
                <a:latin typeface="Arial" panose="020B0604020202020204" pitchFamily="34" charset="0"/>
                <a:ea typeface="Aptos"/>
                <a:hlinkClick r:id="rId2"/>
              </a:rPr>
              <a:t>info@landhaus-schulze-hamann.de</a:t>
            </a:r>
            <a:endParaRPr lang="de-DE" sz="1200" dirty="0">
              <a:solidFill>
                <a:srgbClr val="000000"/>
              </a:solidFill>
              <a:latin typeface="Calibri" panose="020F0502020204030204" pitchFamily="34" charset="0"/>
              <a:ea typeface="Aptos"/>
            </a:endParaRPr>
          </a:p>
          <a:p>
            <a:pPr>
              <a:spcAft>
                <a:spcPts val="0"/>
              </a:spcAft>
            </a:pPr>
            <a:r>
              <a:rPr lang="de-DE" sz="1200" b="1" dirty="0">
                <a:solidFill>
                  <a:srgbClr val="000000"/>
                </a:solidFill>
                <a:latin typeface="Arial" panose="020B0604020202020204" pitchFamily="34" charset="0"/>
                <a:ea typeface="Aptos"/>
              </a:rPr>
              <a:t> </a:t>
            </a:r>
            <a:endParaRPr lang="de-DE" sz="1200" dirty="0">
              <a:solidFill>
                <a:srgbClr val="000000"/>
              </a:solidFill>
              <a:latin typeface="Calibri" panose="020F0502020204030204" pitchFamily="34" charset="0"/>
              <a:ea typeface="Aptos"/>
            </a:endParaRPr>
          </a:p>
          <a:p>
            <a:pPr>
              <a:spcAft>
                <a:spcPts val="0"/>
              </a:spcAft>
            </a:pPr>
            <a:r>
              <a:rPr lang="de-DE" sz="1200" b="1" dirty="0">
                <a:solidFill>
                  <a:srgbClr val="000000"/>
                </a:solidFill>
                <a:latin typeface="Arial" panose="020B0604020202020204" pitchFamily="34" charset="0"/>
                <a:ea typeface="Aptos"/>
              </a:rPr>
              <a:t>Veranstalterinnen:</a:t>
            </a:r>
            <a:r>
              <a:rPr lang="de-DE" sz="1200" dirty="0">
                <a:solidFill>
                  <a:srgbClr val="000000"/>
                </a:solidFill>
                <a:latin typeface="Arial" panose="020B0604020202020204" pitchFamily="34" charset="0"/>
                <a:ea typeface="Aptos"/>
              </a:rPr>
              <a:t> Kochwerkstatt Landhaus Schulze-Hamann / Gleichstellungsbeauftragte der Stadt Bad Segeberg</a:t>
            </a:r>
            <a:endParaRPr lang="de-DE" sz="1200" dirty="0">
              <a:solidFill>
                <a:srgbClr val="000000"/>
              </a:solidFill>
              <a:latin typeface="Calibri" panose="020F0502020204030204" pitchFamily="34" charset="0"/>
              <a:ea typeface="Aptos"/>
            </a:endParaRPr>
          </a:p>
        </p:txBody>
      </p:sp>
    </p:spTree>
    <p:extLst>
      <p:ext uri="{BB962C8B-B14F-4D97-AF65-F5344CB8AC3E}">
        <p14:creationId xmlns:p14="http://schemas.microsoft.com/office/powerpoint/2010/main" val="35730213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125</Words>
  <Application>Microsoft Office PowerPoint</Application>
  <PresentationFormat>Benutzerdefiniert</PresentationFormat>
  <Paragraphs>15</Paragraphs>
  <Slides>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Aptos</vt:lpstr>
      <vt:lpstr>Aptos Display</vt:lpstr>
      <vt:lpstr>Arial</vt:lpstr>
      <vt:lpstr>Calibri</vt:lpstr>
      <vt:lpstr>Times New Roman</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Sina L.</dc:creator>
  <cp:lastModifiedBy>Diekmann, Inge (Stadt Bad Segeberg)</cp:lastModifiedBy>
  <cp:revision>8</cp:revision>
  <dcterms:created xsi:type="dcterms:W3CDTF">2024-07-18T09:53:50Z</dcterms:created>
  <dcterms:modified xsi:type="dcterms:W3CDTF">2025-08-21T13:49:36Z</dcterms:modified>
</cp:coreProperties>
</file>